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80" r:id="rId4"/>
    <p:sldId id="265" r:id="rId5"/>
    <p:sldId id="266" r:id="rId6"/>
    <p:sldId id="267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46" autoAdjust="0"/>
    <p:restoredTop sz="94611"/>
  </p:normalViewPr>
  <p:slideViewPr>
    <p:cSldViewPr snapToGrid="0" snapToObjects="1">
      <p:cViewPr varScale="1">
        <p:scale>
          <a:sx n="76" d="100"/>
          <a:sy n="76" d="100"/>
        </p:scale>
        <p:origin x="294" y="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794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ations.parisnanterre.fr/fr/inde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667933" y="-8467"/>
            <a:ext cx="11344673" cy="8373204"/>
          </a:xfrm>
          <a:prstGeom prst="rect">
            <a:avLst/>
          </a:prstGeom>
          <a:solidFill>
            <a:srgbClr val="AE2D2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</a:defRPr>
            </a:pPr>
            <a:endParaRPr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70" y="-89512"/>
            <a:ext cx="13010139" cy="9932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307" y="8142065"/>
            <a:ext cx="3052201" cy="65042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-82316" y="4485878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-42498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846666" y="6644518"/>
            <a:ext cx="331193" cy="6469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7" y="8139503"/>
            <a:ext cx="3052201" cy="652983"/>
          </a:xfrm>
          <a:prstGeom prst="rect">
            <a:avLst/>
          </a:prstGeom>
        </p:spPr>
      </p:pic>
      <p:sp>
        <p:nvSpPr>
          <p:cNvPr id="17" name="Shape 136"/>
          <p:cNvSpPr/>
          <p:nvPr/>
        </p:nvSpPr>
        <p:spPr>
          <a:xfrm>
            <a:off x="755268" y="4638719"/>
            <a:ext cx="763717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fr-FR" dirty="0" err="1" smtClean="0">
                <a:latin typeface="Arial" charset="0"/>
                <a:ea typeface="Arial" charset="0"/>
                <a:cs typeface="Arial" charset="0"/>
              </a:rPr>
              <a:t>utoriel</a:t>
            </a: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 Banque de séminaire </a:t>
            </a:r>
          </a:p>
        </p:txBody>
      </p:sp>
      <p:grpSp>
        <p:nvGrpSpPr>
          <p:cNvPr id="18" name="Group 139"/>
          <p:cNvGrpSpPr/>
          <p:nvPr/>
        </p:nvGrpSpPr>
        <p:grpSpPr>
          <a:xfrm>
            <a:off x="780669" y="6644518"/>
            <a:ext cx="5759948" cy="650421"/>
            <a:chOff x="0" y="0"/>
            <a:chExt cx="5759947" cy="650419"/>
          </a:xfrm>
        </p:grpSpPr>
        <p:sp>
          <p:nvSpPr>
            <p:cNvPr id="19" name="Shape 137"/>
            <p:cNvSpPr/>
            <p:nvPr/>
          </p:nvSpPr>
          <p:spPr>
            <a:xfrm>
              <a:off x="0" y="193219"/>
              <a:ext cx="5759948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200" b="1">
                  <a:solidFill>
                    <a:srgbClr val="FFFFFF"/>
                  </a:solidFill>
                  <a:latin typeface="Averta-Semibold"/>
                  <a:ea typeface="Averta-Semibold"/>
                  <a:cs typeface="Averta-Semibold"/>
                  <a:sym typeface="Averta-Semibold"/>
                </a:defRPr>
              </a:lvl1pPr>
            </a:lstStyle>
            <a:p>
              <a:endParaRPr b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Shape 138"/>
            <p:cNvSpPr/>
            <p:nvPr/>
          </p:nvSpPr>
          <p:spPr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865335" y="776816"/>
            <a:ext cx="11275865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Choisir son séminaire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65" name="Shape 165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" name="ZoneTexte 3"/>
          <p:cNvSpPr txBox="1"/>
          <p:nvPr/>
        </p:nvSpPr>
        <p:spPr>
          <a:xfrm>
            <a:off x="865335" y="1881069"/>
            <a:ext cx="57163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Rendez</a:t>
            </a:r>
            <a:r>
              <a:rPr lang="fr-FR" sz="2000" dirty="0"/>
              <a:t>-</a:t>
            </a: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vous</a:t>
            </a:r>
            <a:r>
              <a:rPr kumimoji="0" lang="fr-FR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sur le site de l’offre de formation :</a:t>
            </a:r>
          </a:p>
          <a:p>
            <a:pPr algn="l">
              <a:lnSpc>
                <a:spcPct val="150000"/>
              </a:lnSpc>
            </a:pPr>
            <a:r>
              <a:rPr lang="fr-FR" sz="2000" dirty="0">
                <a:hlinkClick r:id="rId3"/>
              </a:rPr>
              <a:t>https://</a:t>
            </a:r>
            <a:r>
              <a:rPr lang="fr-FR" sz="2000" dirty="0" smtClean="0">
                <a:hlinkClick r:id="rId3"/>
              </a:rPr>
              <a:t>formations.parisnanterre.fr/fr/index.html</a:t>
            </a:r>
            <a:endParaRPr lang="fr-FR" sz="2000" dirty="0" smtClean="0"/>
          </a:p>
          <a:p>
            <a:pPr algn="l">
              <a:lnSpc>
                <a:spcPct val="150000"/>
              </a:lnSpc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Puis, accédez à l’offre transversale de l’université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4230" r="4537" b="37713"/>
          <a:stretch/>
        </p:blipFill>
        <p:spPr>
          <a:xfrm>
            <a:off x="865335" y="3649935"/>
            <a:ext cx="11366500" cy="4615753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0169216" y="3917253"/>
            <a:ext cx="1743383" cy="752091"/>
          </a:xfrm>
          <a:prstGeom prst="ellipse">
            <a:avLst/>
          </a:prstGeom>
          <a:noFill/>
          <a:ln w="5715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9826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865335" y="776816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Choisir son séminaire</a:t>
            </a: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 smtClean="0"/>
              <a:t>_</a:t>
            </a:r>
            <a:endParaRPr dirty="0"/>
          </a:p>
        </p:txBody>
      </p:sp>
      <p:sp>
        <p:nvSpPr>
          <p:cNvPr id="9" name="ZoneTexte 8"/>
          <p:cNvSpPr txBox="1"/>
          <p:nvPr/>
        </p:nvSpPr>
        <p:spPr>
          <a:xfrm>
            <a:off x="1223965" y="8147738"/>
            <a:ext cx="900406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Accédez au programme puis déroulez la</a:t>
            </a:r>
            <a:r>
              <a:rPr kumimoji="0" lang="fr-FR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liste de séminaires de votre semestre</a:t>
            </a:r>
          </a:p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Sélectionnez</a:t>
            </a:r>
            <a:r>
              <a:rPr kumimoji="0" lang="fr-FR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ensuite le séminaire de votre choix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15032" b="18206"/>
          <a:stretch/>
        </p:blipFill>
        <p:spPr>
          <a:xfrm>
            <a:off x="865335" y="1902535"/>
            <a:ext cx="10551965" cy="6022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7165" y="7035800"/>
            <a:ext cx="3085935" cy="290645"/>
          </a:xfrm>
          <a:prstGeom prst="rect">
            <a:avLst/>
          </a:prstGeom>
          <a:noFill/>
          <a:ln w="381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2113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865335" y="776816"/>
            <a:ext cx="9612165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Choisir son séminaire</a:t>
            </a: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 smtClean="0"/>
              <a:t>_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35" y="2091267"/>
            <a:ext cx="9612165" cy="59702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03300" y="8061556"/>
            <a:ext cx="98298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000" dirty="0"/>
              <a:t>Vous trouverez, sur cette page, le semestre auquel est dispensé ce </a:t>
            </a:r>
            <a:r>
              <a:rPr lang="fr-FR" sz="2000" dirty="0" smtClean="0"/>
              <a:t>séminaire ainsi </a:t>
            </a:r>
            <a:r>
              <a:rPr lang="fr-FR" sz="2000" dirty="0"/>
              <a:t>que la composante et l’intitulé de son Master d’origine</a:t>
            </a:r>
          </a:p>
          <a:p>
            <a:pPr algn="l">
              <a:lnSpc>
                <a:spcPct val="150000"/>
              </a:lnSpc>
            </a:pPr>
            <a:r>
              <a:rPr lang="fr-FR" sz="2000" dirty="0"/>
              <a:t>Ces informations vous seront utiles pour en connaître les horaires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492316" y="3717753"/>
            <a:ext cx="2111684" cy="1159047"/>
          </a:xfrm>
          <a:prstGeom prst="ellipse">
            <a:avLst/>
          </a:prstGeom>
          <a:noFill/>
          <a:ln w="5715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483600" y="3717753"/>
            <a:ext cx="2171700" cy="1267844"/>
          </a:xfrm>
          <a:prstGeom prst="ellipse">
            <a:avLst/>
          </a:prstGeom>
          <a:noFill/>
          <a:ln w="5715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9385300" y="6341449"/>
            <a:ext cx="774700" cy="102147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ZoneTexte 13"/>
          <p:cNvSpPr txBox="1"/>
          <p:nvPr/>
        </p:nvSpPr>
        <p:spPr>
          <a:xfrm>
            <a:off x="9734512" y="5140225"/>
            <a:ext cx="29337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Le code APOGEE est à renseigner dans la fiche d’inscription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879214" y="7071144"/>
            <a:ext cx="1874941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Intitulé du Master d’origine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69300" y="7762284"/>
            <a:ext cx="2108200" cy="299272"/>
          </a:xfrm>
          <a:prstGeom prst="rect">
            <a:avLst/>
          </a:prstGeom>
          <a:noFill/>
          <a:ln w="381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10631592" y="7911920"/>
            <a:ext cx="430108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ctangle 19"/>
          <p:cNvSpPr/>
          <p:nvPr/>
        </p:nvSpPr>
        <p:spPr>
          <a:xfrm flipV="1">
            <a:off x="7061200" y="7442199"/>
            <a:ext cx="2324100" cy="219995"/>
          </a:xfrm>
          <a:prstGeom prst="rect">
            <a:avLst/>
          </a:prstGeom>
          <a:solidFill>
            <a:srgbClr val="FFFF00">
              <a:alpha val="24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0533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865335" y="776816"/>
            <a:ext cx="8062765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Se rendre à son séminaire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91" b="27270"/>
          <a:stretch/>
        </p:blipFill>
        <p:spPr>
          <a:xfrm>
            <a:off x="852635" y="2637494"/>
            <a:ext cx="11072666" cy="50933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194" r="26001"/>
          <a:stretch/>
        </p:blipFill>
        <p:spPr>
          <a:xfrm>
            <a:off x="865335" y="3927439"/>
            <a:ext cx="11059966" cy="5535510"/>
          </a:xfrm>
          <a:prstGeom prst="rect">
            <a:avLst/>
          </a:prstGeom>
        </p:spPr>
      </p:pic>
      <p:sp>
        <p:nvSpPr>
          <p:cNvPr id="165" name="Shape 165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" name="ZoneTexte 6"/>
          <p:cNvSpPr txBox="1"/>
          <p:nvPr/>
        </p:nvSpPr>
        <p:spPr>
          <a:xfrm>
            <a:off x="865335" y="1912888"/>
            <a:ext cx="554639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smtClean="0"/>
              <a:t>Rendez-vous sur votre emploi du temps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4897585" y="3612668"/>
            <a:ext cx="225656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Déroulez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l’arborescence puis sélectionnez votre séminaire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5957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929002" y="74407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865335" y="776816"/>
            <a:ext cx="8342165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S’inscrire à sa formation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11" y="1815562"/>
            <a:ext cx="5241426" cy="71510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5335" y="2332933"/>
            <a:ext cx="3824295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Complétez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le formulaire d’inscription à transmettre au secrétariat de votre 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formation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999" y="3066664"/>
            <a:ext cx="7810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81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138</Words>
  <Application>Microsoft Office PowerPoint</Application>
  <PresentationFormat>Personnalisé</PresentationFormat>
  <Paragraphs>23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Averta</vt:lpstr>
      <vt:lpstr>Averta-Semibold</vt:lpstr>
      <vt:lpstr>Helvetica</vt:lpstr>
      <vt:lpstr>Helvetica Light</vt:lpstr>
      <vt:lpstr>Helvetica Neue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Stoyanov Nanka</dc:creator>
  <cp:lastModifiedBy>Barrier Chloe</cp:lastModifiedBy>
  <cp:revision>113</cp:revision>
  <cp:lastPrinted>2017-01-23T15:11:16Z</cp:lastPrinted>
  <dcterms:modified xsi:type="dcterms:W3CDTF">2025-09-09T15:45:50Z</dcterms:modified>
</cp:coreProperties>
</file>